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2" r:id="rId35"/>
    <p:sldId id="304" r:id="rId36"/>
    <p:sldId id="305" r:id="rId37"/>
    <p:sldId id="306" r:id="rId38"/>
    <p:sldId id="310" r:id="rId39"/>
    <p:sldId id="312" r:id="rId40"/>
    <p:sldId id="324" r:id="rId41"/>
    <p:sldId id="321" r:id="rId42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360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sz="3500" dirty="0"/>
              <a:t>Introducing the Course</a:t>
            </a:r>
          </a:p>
          <a:p>
            <a:pPr marL="342900" indent="-342900"/>
            <a:r>
              <a:rPr sz="3500" dirty="0"/>
              <a:t>Setting Up to Develop with Brightcove Player</a:t>
            </a:r>
            <a:endParaRPr lang="en-US" sz="3500" dirty="0"/>
          </a:p>
          <a:p>
            <a:pPr marL="342900" indent="-342900"/>
            <a:r>
              <a:rPr lang="en-US" sz="3500" dirty="0"/>
              <a:t>Demo: Programmatically Play a Video</a:t>
            </a:r>
            <a:endParaRPr sz="3500" dirty="0"/>
          </a:p>
          <a:p>
            <a:pPr marL="342900" indent="-342900"/>
            <a:r>
              <a:rPr sz="3500" dirty="0"/>
              <a:t>Using JavaScript with Brightcove Player</a:t>
            </a:r>
          </a:p>
          <a:p>
            <a:pPr marL="342900" indent="-342900"/>
            <a:r>
              <a:rPr sz="3500" dirty="0"/>
              <a:t>Getting Started with Brightcove Player Development</a:t>
            </a:r>
          </a:p>
          <a:p>
            <a:pPr marL="342900" indent="-342900"/>
            <a:r>
              <a:rPr sz="3500" dirty="0"/>
              <a:t>Task</a:t>
            </a:r>
            <a:r>
              <a:rPr lang="en-US" sz="3500" dirty="0"/>
              <a:t> </a:t>
            </a:r>
            <a:r>
              <a:rPr sz="3500" dirty="0"/>
              <a:t>1: Using the API to Play a Video </a:t>
            </a:r>
          </a:p>
          <a:p>
            <a:pPr marL="342900" indent="-342900"/>
            <a:r>
              <a:rPr sz="3500" dirty="0"/>
              <a:t>Using the Player Catalog</a:t>
            </a:r>
          </a:p>
          <a:p>
            <a:pPr marL="342900" indent="-342900"/>
            <a:r>
              <a:rPr sz="3500" dirty="0"/>
              <a:t>Task 2: Dynamically Loading and Playing a Video</a:t>
            </a:r>
          </a:p>
          <a:p>
            <a:pPr marL="342900" indent="-342900"/>
            <a:r>
              <a:rPr sz="3500" dirty="0"/>
              <a:t>Using the </a:t>
            </a:r>
            <a:r>
              <a:rPr sz="3500" dirty="0" err="1"/>
              <a:t>mediainfo</a:t>
            </a:r>
            <a:r>
              <a:rPr sz="3500" dirty="0"/>
              <a:t> </a:t>
            </a:r>
            <a:r>
              <a:rPr lang="en-US" sz="3500" dirty="0"/>
              <a:t>Object</a:t>
            </a:r>
            <a:endParaRPr sz="3500" dirty="0"/>
          </a:p>
          <a:p>
            <a:pPr marL="342900" indent="-342900"/>
            <a:r>
              <a:rPr sz="3500" dirty="0"/>
              <a:t>Task 3: Displaying Video Information in the HTML Page</a:t>
            </a:r>
          </a:p>
          <a:p>
            <a:pPr marL="342900" indent="-342900"/>
            <a:r>
              <a:rPr sz="3500" dirty="0"/>
              <a:t>Using the </a:t>
            </a:r>
            <a:r>
              <a:rPr lang="en-US" sz="3500" dirty="0"/>
              <a:t>Standard (</a:t>
            </a:r>
            <a:r>
              <a:rPr sz="3500" dirty="0"/>
              <a:t>iframe</a:t>
            </a:r>
            <a:r>
              <a:rPr lang="en-US" sz="3500" dirty="0"/>
              <a:t>)</a:t>
            </a:r>
            <a:r>
              <a:rPr sz="3500" dirty="0"/>
              <a:t> Player Implementation</a:t>
            </a:r>
          </a:p>
          <a:p>
            <a:pPr marL="342900" indent="-342900"/>
            <a:r>
              <a:rPr sz="3500" dirty="0"/>
              <a:t>Task 4: Changing the Video in an iframe Player Implementation </a:t>
            </a:r>
            <a:endParaRPr lang="en-US" sz="3500" dirty="0"/>
          </a:p>
          <a:p>
            <a:pPr marL="342900" indent="-342900"/>
            <a:r>
              <a:rPr lang="en-US" sz="3500" dirty="0"/>
              <a:t>Adding a Brightcove Plugin to a Player</a:t>
            </a:r>
          </a:p>
          <a:p>
            <a:pPr marL="342900" indent="-342900"/>
            <a:r>
              <a:rPr lang="en-US" sz="3500" dirty="0"/>
              <a:t>Task 5: Display an Overlay that Uses </a:t>
            </a:r>
            <a:r>
              <a:rPr lang="en-US" sz="3500" dirty="0" err="1"/>
              <a:t>mediainfo</a:t>
            </a:r>
            <a:r>
              <a:rPr lang="en-US" sz="35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Access the data in the </a:t>
            </a:r>
            <a:r>
              <a:rPr dirty="0" err="1"/>
              <a:t>mediainfo</a:t>
            </a:r>
            <a:r>
              <a:rPr dirty="0"/>
              <a:t> object by simple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rPr dirty="0"/>
              <a:t> notation</a:t>
            </a:r>
          </a:p>
          <a:p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= "&lt;p&gt;Video Title: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myPlayer.mediainfo.name</a:t>
            </a:r>
            <a:r>
              <a:rPr dirty="0"/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+= "&lt;p&gt;Description: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myPlayer.mediainfo.description</a:t>
            </a:r>
            <a:r>
              <a:rPr dirty="0"/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document.getElementById</a:t>
            </a:r>
            <a:r>
              <a:rPr dirty="0"/>
              <a:t>("</a:t>
            </a:r>
            <a:r>
              <a:rPr dirty="0" err="1"/>
              <a:t>textTarget</a:t>
            </a:r>
            <a:r>
              <a:rPr dirty="0"/>
              <a:t>").</a:t>
            </a:r>
            <a:r>
              <a:rPr dirty="0" err="1"/>
              <a:t>innerHTML</a:t>
            </a:r>
            <a:r>
              <a:rPr dirty="0"/>
              <a:t> =</a:t>
            </a:r>
            <a:br>
              <a:rPr dirty="0"/>
            </a:br>
            <a:r>
              <a:rPr dirty="0"/>
              <a:t> </a:t>
            </a:r>
            <a:r>
              <a:rPr dirty="0" err="1"/>
              <a:t>dynamicHTML</a:t>
            </a:r>
            <a:r>
              <a:rPr dirty="0"/>
              <a:t>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1393</Words>
  <Application>Microsoft Macintosh PowerPoint</Application>
  <PresentationFormat>Custom</PresentationFormat>
  <Paragraphs>240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Object</vt:lpstr>
      <vt:lpstr>mediainfo Object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55</cp:revision>
  <dcterms:modified xsi:type="dcterms:W3CDTF">2019-08-06T15:41:41Z</dcterms:modified>
</cp:coreProperties>
</file>